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19"/>
  </p:notesMasterIdLst>
  <p:handoutMasterIdLst>
    <p:handoutMasterId r:id="rId20"/>
  </p:handoutMasterIdLst>
  <p:sldIdLst>
    <p:sldId id="259" r:id="rId9"/>
    <p:sldId id="6020" r:id="rId10"/>
    <p:sldId id="6024" r:id="rId11"/>
    <p:sldId id="6025" r:id="rId12"/>
    <p:sldId id="6022" r:id="rId13"/>
    <p:sldId id="4120" r:id="rId14"/>
    <p:sldId id="6023" r:id="rId15"/>
    <p:sldId id="4118" r:id="rId16"/>
    <p:sldId id="4116" r:id="rId17"/>
    <p:sldId id="4119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104" d="100"/>
          <a:sy n="104" d="100"/>
        </p:scale>
        <p:origin x="10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16/01/2023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Fundamentals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" y="-22945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Agenda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479376" y="861579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479374" y="2632360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479374" y="503301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479374" y="3555690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56BCF-D4AC-8BF3-55A1-CA0FB61A9221}"/>
              </a:ext>
            </a:extLst>
          </p:cNvPr>
          <p:cNvSpPr txBox="1"/>
          <p:nvPr/>
        </p:nvSpPr>
        <p:spPr>
          <a:xfrm>
            <a:off x="479374" y="6009434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Queries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Notes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410197" y="1124744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 – 4 components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Engine</a:t>
            </a:r>
          </a:p>
        </p:txBody>
      </p:sp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Synchronisation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59181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501025" y="1165300"/>
            <a:ext cx="133396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7176120" y="1124744"/>
            <a:ext cx="133396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2344" y="2420888"/>
            <a:ext cx="1554413" cy="1554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9624392" y="3703068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415580" y="3700204"/>
            <a:ext cx="1800100" cy="17158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  <a:endCxn id="48" idx="3"/>
          </p:cNvCxnSpPr>
          <p:nvPr/>
        </p:nvCxnSpPr>
        <p:spPr>
          <a:xfrm flipH="1">
            <a:off x="3143672" y="4833856"/>
            <a:ext cx="648072" cy="15561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791744" y="4329800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4680" y="2117974"/>
            <a:ext cx="1080120" cy="108012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51304" y="315417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 flipH="1">
            <a:off x="2315630" y="3198094"/>
            <a:ext cx="35954" cy="50211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487488" y="4397626"/>
            <a:ext cx="1656184" cy="90358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789117" y="29969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071664" y="3893570"/>
            <a:ext cx="706858" cy="61243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</p:cNvCxnSpPr>
          <p:nvPr/>
        </p:nvCxnSpPr>
        <p:spPr>
          <a:xfrm flipH="1">
            <a:off x="4513113" y="3879348"/>
            <a:ext cx="25856" cy="54011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647</TotalTime>
  <Words>252</Words>
  <Application>Microsoft Office PowerPoint</Application>
  <PresentationFormat>Widescreen</PresentationFormat>
  <Paragraphs>91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46</cp:revision>
  <dcterms:created xsi:type="dcterms:W3CDTF">2020-01-30T15:00:57Z</dcterms:created>
  <dcterms:modified xsi:type="dcterms:W3CDTF">2023-01-16T10:51:31Z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</Properties>
</file>